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6" r:id="rId3"/>
    <p:sldId id="258" r:id="rId4"/>
    <p:sldId id="259" r:id="rId5"/>
    <p:sldId id="260" r:id="rId6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33" d="100"/>
          <a:sy n="33" d="100"/>
        </p:scale>
        <p:origin x="-2436" y="-78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2020/5/25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2020/5/25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2020/5/25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2020/5/25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2020/5/25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2020/5/25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2020/5/25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2020/5/25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2020/5/25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2020/5/25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2020/5/25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pPr/>
              <a:t>2020/5/25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jpe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18" Type="http://schemas.openxmlformats.org/officeDocument/2006/relationships/image" Target="../media/image41.png"/><Relationship Id="rId3" Type="http://schemas.openxmlformats.org/officeDocument/2006/relationships/image" Target="../media/image26.png"/><Relationship Id="rId21" Type="http://schemas.openxmlformats.org/officeDocument/2006/relationships/image" Target="../media/image44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17" Type="http://schemas.openxmlformats.org/officeDocument/2006/relationships/image" Target="../media/image40.png"/><Relationship Id="rId2" Type="http://schemas.openxmlformats.org/officeDocument/2006/relationships/image" Target="../media/image25.png"/><Relationship Id="rId16" Type="http://schemas.openxmlformats.org/officeDocument/2006/relationships/image" Target="../media/image39.png"/><Relationship Id="rId20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5" Type="http://schemas.openxmlformats.org/officeDocument/2006/relationships/image" Target="../media/image38.png"/><Relationship Id="rId10" Type="http://schemas.openxmlformats.org/officeDocument/2006/relationships/image" Target="../media/image33.png"/><Relationship Id="rId19" Type="http://schemas.openxmlformats.org/officeDocument/2006/relationships/image" Target="../media/image42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Relationship Id="rId1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jpe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6.png"/><Relationship Id="rId18" Type="http://schemas.openxmlformats.org/officeDocument/2006/relationships/image" Target="../media/image21.png"/><Relationship Id="rId3" Type="http://schemas.openxmlformats.org/officeDocument/2006/relationships/image" Target="../media/image46.png"/><Relationship Id="rId21" Type="http://schemas.openxmlformats.org/officeDocument/2006/relationships/image" Target="../media/image24.png"/><Relationship Id="rId7" Type="http://schemas.openxmlformats.org/officeDocument/2006/relationships/image" Target="../media/image50.png"/><Relationship Id="rId12" Type="http://schemas.openxmlformats.org/officeDocument/2006/relationships/image" Target="../media/image55.png"/><Relationship Id="rId17" Type="http://schemas.openxmlformats.org/officeDocument/2006/relationships/image" Target="../media/image60.png"/><Relationship Id="rId2" Type="http://schemas.openxmlformats.org/officeDocument/2006/relationships/image" Target="../media/image45.png"/><Relationship Id="rId16" Type="http://schemas.openxmlformats.org/officeDocument/2006/relationships/image" Target="../media/image59.pn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11" Type="http://schemas.openxmlformats.org/officeDocument/2006/relationships/image" Target="../media/image54.png"/><Relationship Id="rId5" Type="http://schemas.openxmlformats.org/officeDocument/2006/relationships/image" Target="../media/image48.png"/><Relationship Id="rId15" Type="http://schemas.openxmlformats.org/officeDocument/2006/relationships/image" Target="../media/image58.png"/><Relationship Id="rId10" Type="http://schemas.openxmlformats.org/officeDocument/2006/relationships/image" Target="../media/image53.png"/><Relationship Id="rId19" Type="http://schemas.openxmlformats.org/officeDocument/2006/relationships/image" Target="../media/image22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Relationship Id="rId14" Type="http://schemas.openxmlformats.org/officeDocument/2006/relationships/image" Target="../media/image5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jpeg"/><Relationship Id="rId13" Type="http://schemas.openxmlformats.org/officeDocument/2006/relationships/image" Target="../media/image72.pn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12" Type="http://schemas.openxmlformats.org/officeDocument/2006/relationships/image" Target="../media/image71.png"/><Relationship Id="rId17" Type="http://schemas.openxmlformats.org/officeDocument/2006/relationships/image" Target="../media/image76.png"/><Relationship Id="rId2" Type="http://schemas.openxmlformats.org/officeDocument/2006/relationships/image" Target="../media/image61.png"/><Relationship Id="rId16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11" Type="http://schemas.openxmlformats.org/officeDocument/2006/relationships/image" Target="../media/image70.png"/><Relationship Id="rId5" Type="http://schemas.openxmlformats.org/officeDocument/2006/relationships/image" Target="../media/image64.png"/><Relationship Id="rId15" Type="http://schemas.openxmlformats.org/officeDocument/2006/relationships/image" Target="../media/image74.png"/><Relationship Id="rId10" Type="http://schemas.openxmlformats.org/officeDocument/2006/relationships/image" Target="../media/image69.jpeg"/><Relationship Id="rId4" Type="http://schemas.openxmlformats.org/officeDocument/2006/relationships/image" Target="../media/image63.png"/><Relationship Id="rId9" Type="http://schemas.openxmlformats.org/officeDocument/2006/relationships/image" Target="../media/image68.jpeg"/><Relationship Id="rId14" Type="http://schemas.openxmlformats.org/officeDocument/2006/relationships/image" Target="../media/image7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F:\Report\FaceProject\results\comparison\display\151437_30_sketch_deform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5810" y="0"/>
            <a:ext cx="2438400" cy="2438400"/>
          </a:xfrm>
          <a:prstGeom prst="rect">
            <a:avLst/>
          </a:prstGeom>
          <a:noFill/>
        </p:spPr>
      </p:pic>
      <p:pic>
        <p:nvPicPr>
          <p:cNvPr id="5" name="Picture 4" descr="F:\Report\FaceProject\results\comparison\display\151437_30_exp0011_baseline_synthesized_deform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19958" y="0"/>
            <a:ext cx="2438400" cy="2438400"/>
          </a:xfrm>
          <a:prstGeom prst="rect">
            <a:avLst/>
          </a:prstGeom>
          <a:noFill/>
        </p:spPr>
      </p:pic>
      <p:pic>
        <p:nvPicPr>
          <p:cNvPr id="6" name="Picture 6" descr="F:\Report\FaceProject\results\comparison\display\151437_30_exp0011_baseline_deform_synthesized_deform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235302" y="0"/>
            <a:ext cx="2438400" cy="2438400"/>
          </a:xfrm>
          <a:prstGeom prst="rect">
            <a:avLst/>
          </a:prstGeom>
          <a:noFill/>
        </p:spPr>
      </p:pic>
      <p:pic>
        <p:nvPicPr>
          <p:cNvPr id="7" name="Picture 8" descr="F:\Report\FaceProject\results\comparison\display\151437_30_exp0013_base_S_synthesized_deform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750646" y="0"/>
            <a:ext cx="2438400" cy="2438400"/>
          </a:xfrm>
          <a:prstGeom prst="rect">
            <a:avLst/>
          </a:prstGeom>
          <a:noFill/>
        </p:spPr>
      </p:pic>
      <p:sp>
        <p:nvSpPr>
          <p:cNvPr id="8" name="Rectangle 9"/>
          <p:cNvSpPr>
            <a:spLocks noChangeArrowheads="1"/>
          </p:cNvSpPr>
          <p:nvPr/>
        </p:nvSpPr>
        <p:spPr bwMode="auto">
          <a:xfrm>
            <a:off x="-56577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  <a:cs typeface="宋体" charset="-122"/>
              </a:rPr>
              <a:t/>
            </a:r>
            <a:br>
              <a:rPr kumimoji="0" lang="zh-CN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  <a:cs typeface="宋体" charset="-122"/>
              </a:rPr>
            </a:br>
            <a:endParaRPr kumimoji="0" lang="zh-CN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charset="-122"/>
              <a:cs typeface="宋体" charset="-122"/>
            </a:endParaRPr>
          </a:p>
        </p:txBody>
      </p:sp>
      <p:pic>
        <p:nvPicPr>
          <p:cNvPr id="9" name="Picture 11" descr="F:\Report\FaceProject\results\comparison\display\151488_25_sketch_deform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25810" y="2566933"/>
            <a:ext cx="2438400" cy="2438400"/>
          </a:xfrm>
          <a:prstGeom prst="rect">
            <a:avLst/>
          </a:prstGeom>
          <a:noFill/>
        </p:spPr>
      </p:pic>
      <p:pic>
        <p:nvPicPr>
          <p:cNvPr id="10" name="Picture 13" descr="F:\Report\FaceProject\results\comparison\display\151488_25_exp0011_baseline_synthesized_deform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719958" y="2566933"/>
            <a:ext cx="2438400" cy="2438400"/>
          </a:xfrm>
          <a:prstGeom prst="rect">
            <a:avLst/>
          </a:prstGeom>
          <a:noFill/>
        </p:spPr>
      </p:pic>
      <p:pic>
        <p:nvPicPr>
          <p:cNvPr id="11" name="Picture 15" descr="F:\Report\FaceProject\results\comparison\display\151488_25_exp0011_baseline_deform_synthesized_deform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235302" y="2566933"/>
            <a:ext cx="2438400" cy="2438400"/>
          </a:xfrm>
          <a:prstGeom prst="rect">
            <a:avLst/>
          </a:prstGeom>
          <a:noFill/>
        </p:spPr>
      </p:pic>
      <p:pic>
        <p:nvPicPr>
          <p:cNvPr id="12" name="Picture 17" descr="F:\Report\FaceProject\results\comparison\display\151488_25_exp0013_base_S_synthesized_deform.pn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7750646" y="2566933"/>
            <a:ext cx="2438400" cy="2438400"/>
          </a:xfrm>
          <a:prstGeom prst="rect">
            <a:avLst/>
          </a:prstGeom>
          <a:noFill/>
        </p:spPr>
      </p:pic>
      <p:pic>
        <p:nvPicPr>
          <p:cNvPr id="13" name="Picture 19" descr="F:\Report\FaceProject\results\comparison\display\151584_30_sketch_deform.png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225810" y="5133866"/>
            <a:ext cx="2438400" cy="2438400"/>
          </a:xfrm>
          <a:prstGeom prst="rect">
            <a:avLst/>
          </a:prstGeom>
          <a:noFill/>
        </p:spPr>
      </p:pic>
      <p:pic>
        <p:nvPicPr>
          <p:cNvPr id="14" name="Picture 21" descr="F:\Report\FaceProject\results\comparison\display\151584_30_exp0011_baseline_synthesized_deform.png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2719958" y="5133866"/>
            <a:ext cx="2438400" cy="2438400"/>
          </a:xfrm>
          <a:prstGeom prst="rect">
            <a:avLst/>
          </a:prstGeom>
          <a:noFill/>
        </p:spPr>
      </p:pic>
      <p:pic>
        <p:nvPicPr>
          <p:cNvPr id="15" name="Picture 23" descr="F:\Report\FaceProject\results\comparison\display\151584_30_exp0011_baseline_deform_synthesized_deform.png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5235302" y="5133866"/>
            <a:ext cx="2438400" cy="2438400"/>
          </a:xfrm>
          <a:prstGeom prst="rect">
            <a:avLst/>
          </a:prstGeom>
          <a:noFill/>
        </p:spPr>
      </p:pic>
      <p:pic>
        <p:nvPicPr>
          <p:cNvPr id="16" name="Picture 25" descr="F:\Report\FaceProject\results\comparison\display\151584_30_exp0013_base_S_synthesized_deform.png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7750646" y="5133866"/>
            <a:ext cx="2438400" cy="2438400"/>
          </a:xfrm>
          <a:prstGeom prst="rect">
            <a:avLst/>
          </a:prstGeom>
          <a:noFill/>
        </p:spPr>
      </p:pic>
      <p:pic>
        <p:nvPicPr>
          <p:cNvPr id="17" name="Picture 27" descr="F:\Report\FaceProject\results\comparison\display\151614_20_sketch_deform.png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225810" y="7700799"/>
            <a:ext cx="2438400" cy="2438400"/>
          </a:xfrm>
          <a:prstGeom prst="rect">
            <a:avLst/>
          </a:prstGeom>
          <a:noFill/>
        </p:spPr>
      </p:pic>
      <p:pic>
        <p:nvPicPr>
          <p:cNvPr id="18" name="Picture 29" descr="F:\Report\FaceProject\results\comparison\display\151614_20_exp0011_baseline_synthesized_deform.png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2719958" y="7700799"/>
            <a:ext cx="2438400" cy="2438400"/>
          </a:xfrm>
          <a:prstGeom prst="rect">
            <a:avLst/>
          </a:prstGeom>
          <a:noFill/>
        </p:spPr>
      </p:pic>
      <p:pic>
        <p:nvPicPr>
          <p:cNvPr id="19" name="Picture 31" descr="F:\Report\FaceProject\results\comparison\display\151614_20_exp0011_baseline_deform_synthesized_deform.png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5235302" y="7700799"/>
            <a:ext cx="2438400" cy="2438400"/>
          </a:xfrm>
          <a:prstGeom prst="rect">
            <a:avLst/>
          </a:prstGeom>
          <a:noFill/>
        </p:spPr>
      </p:pic>
      <p:pic>
        <p:nvPicPr>
          <p:cNvPr id="20" name="Picture 33" descr="F:\Report\FaceProject\results\comparison\display\151614_20_exp0013_base_S_synthesized_deform.png"/>
          <p:cNvPicPr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7750646" y="7700799"/>
            <a:ext cx="2438400" cy="2438400"/>
          </a:xfrm>
          <a:prstGeom prst="rect">
            <a:avLst/>
          </a:prstGeom>
          <a:noFill/>
        </p:spPr>
      </p:pic>
      <p:pic>
        <p:nvPicPr>
          <p:cNvPr id="21" name="Picture 2" descr="F:\Report\FaceProject\results\comparison\display\151723_20_sketch_deform.png"/>
          <p:cNvPicPr>
            <a:picLocks noChangeAspect="1" noChangeArrowheads="1"/>
          </p:cNvPicPr>
          <p:nvPr/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225810" y="10267732"/>
            <a:ext cx="2438400" cy="2438400"/>
          </a:xfrm>
          <a:prstGeom prst="rect">
            <a:avLst/>
          </a:prstGeom>
          <a:noFill/>
        </p:spPr>
      </p:pic>
      <p:pic>
        <p:nvPicPr>
          <p:cNvPr id="22" name="Picture 4" descr="F:\Report\FaceProject\results\comparison\display\151723_20_exp0011_baseline_synthesized_deform.png"/>
          <p:cNvPicPr>
            <a:picLocks noChangeAspect="1" noChangeArrowheads="1"/>
          </p:cNvPicPr>
          <p:nvPr/>
        </p:nvPicPr>
        <p:blipFill>
          <a:blip r:embed="rId19" cstate="print"/>
          <a:srcRect/>
          <a:stretch>
            <a:fillRect/>
          </a:stretch>
        </p:blipFill>
        <p:spPr bwMode="auto">
          <a:xfrm>
            <a:off x="2719958" y="10267732"/>
            <a:ext cx="2438400" cy="2438400"/>
          </a:xfrm>
          <a:prstGeom prst="rect">
            <a:avLst/>
          </a:prstGeom>
          <a:noFill/>
        </p:spPr>
      </p:pic>
      <p:pic>
        <p:nvPicPr>
          <p:cNvPr id="23" name="Picture 6" descr="F:\Report\FaceProject\results\comparison\display\151723_20_exp0011_baseline_deform_synthesized_deform.png"/>
          <p:cNvPicPr>
            <a:picLocks noChangeAspect="1" noChangeArrowheads="1"/>
          </p:cNvPicPr>
          <p:nvPr/>
        </p:nvPicPr>
        <p:blipFill>
          <a:blip r:embed="rId20" cstate="print"/>
          <a:srcRect/>
          <a:stretch>
            <a:fillRect/>
          </a:stretch>
        </p:blipFill>
        <p:spPr bwMode="auto">
          <a:xfrm>
            <a:off x="5235302" y="10267732"/>
            <a:ext cx="2438400" cy="2438400"/>
          </a:xfrm>
          <a:prstGeom prst="rect">
            <a:avLst/>
          </a:prstGeom>
          <a:noFill/>
        </p:spPr>
      </p:pic>
      <p:pic>
        <p:nvPicPr>
          <p:cNvPr id="24" name="Picture 8" descr="F:\Report\FaceProject\results\comparison\display\151723_20_exp0013_base_S_synthesized_deform.png"/>
          <p:cNvPicPr>
            <a:picLocks noChangeAspect="1" noChangeArrowheads="1"/>
          </p:cNvPicPr>
          <p:nvPr/>
        </p:nvPicPr>
        <p:blipFill>
          <a:blip r:embed="rId21" cstate="print"/>
          <a:srcRect/>
          <a:stretch>
            <a:fillRect/>
          </a:stretch>
        </p:blipFill>
        <p:spPr bwMode="auto">
          <a:xfrm>
            <a:off x="7750646" y="10267732"/>
            <a:ext cx="2438400" cy="2438400"/>
          </a:xfrm>
          <a:prstGeom prst="rect">
            <a:avLst/>
          </a:prstGeom>
          <a:noFill/>
        </p:spPr>
      </p:pic>
      <p:pic>
        <p:nvPicPr>
          <p:cNvPr id="25" name="Picture 10" descr="F:\Report\FaceProject\results\comparison\display\151728_30_sketch_deform.png"/>
          <p:cNvPicPr>
            <a:picLocks noChangeAspect="1" noChangeArrowheads="1"/>
          </p:cNvPicPr>
          <p:nvPr/>
        </p:nvPicPr>
        <p:blipFill>
          <a:blip r:embed="rId22" cstate="print"/>
          <a:srcRect/>
          <a:stretch>
            <a:fillRect/>
          </a:stretch>
        </p:blipFill>
        <p:spPr bwMode="auto">
          <a:xfrm>
            <a:off x="225810" y="12834664"/>
            <a:ext cx="2438400" cy="2438400"/>
          </a:xfrm>
          <a:prstGeom prst="rect">
            <a:avLst/>
          </a:prstGeom>
          <a:noFill/>
        </p:spPr>
      </p:pic>
      <p:pic>
        <p:nvPicPr>
          <p:cNvPr id="26" name="Picture 12" descr="F:\Report\FaceProject\results\comparison\display\151728_30_exp0011_baseline_synthesized_deform.png"/>
          <p:cNvPicPr>
            <a:picLocks noChangeAspect="1" noChangeArrowheads="1"/>
          </p:cNvPicPr>
          <p:nvPr/>
        </p:nvPicPr>
        <p:blipFill>
          <a:blip r:embed="rId23" cstate="print"/>
          <a:srcRect/>
          <a:stretch>
            <a:fillRect/>
          </a:stretch>
        </p:blipFill>
        <p:spPr bwMode="auto">
          <a:xfrm>
            <a:off x="2719958" y="12834664"/>
            <a:ext cx="2438400" cy="2438400"/>
          </a:xfrm>
          <a:prstGeom prst="rect">
            <a:avLst/>
          </a:prstGeom>
          <a:noFill/>
        </p:spPr>
      </p:pic>
      <p:pic>
        <p:nvPicPr>
          <p:cNvPr id="27" name="Picture 14" descr="F:\Report\FaceProject\results\comparison\display\151728_30_exp0011_baseline_deform_synthesized_deform.png"/>
          <p:cNvPicPr>
            <a:picLocks noChangeAspect="1" noChangeArrowheads="1"/>
          </p:cNvPicPr>
          <p:nvPr/>
        </p:nvPicPr>
        <p:blipFill>
          <a:blip r:embed="rId24" cstate="print"/>
          <a:srcRect/>
          <a:stretch>
            <a:fillRect/>
          </a:stretch>
        </p:blipFill>
        <p:spPr bwMode="auto">
          <a:xfrm>
            <a:off x="5235302" y="12834664"/>
            <a:ext cx="2438400" cy="2438400"/>
          </a:xfrm>
          <a:prstGeom prst="rect">
            <a:avLst/>
          </a:prstGeom>
          <a:noFill/>
        </p:spPr>
      </p:pic>
      <p:pic>
        <p:nvPicPr>
          <p:cNvPr id="28" name="Picture 16" descr="F:\Report\FaceProject\results\comparison\display\151728_30_exp0013_base_S_synthesized_deform.png"/>
          <p:cNvPicPr>
            <a:picLocks noChangeAspect="1" noChangeArrowheads="1"/>
          </p:cNvPicPr>
          <p:nvPr/>
        </p:nvPicPr>
        <p:blipFill>
          <a:blip r:embed="rId25" cstate="print"/>
          <a:srcRect/>
          <a:stretch>
            <a:fillRect/>
          </a:stretch>
        </p:blipFill>
        <p:spPr bwMode="auto">
          <a:xfrm>
            <a:off x="7750646" y="12834664"/>
            <a:ext cx="2438400" cy="2438400"/>
          </a:xfrm>
          <a:prstGeom prst="rect">
            <a:avLst/>
          </a:prstGeom>
          <a:noFill/>
        </p:spPr>
      </p:pic>
      <p:sp>
        <p:nvSpPr>
          <p:cNvPr id="29" name="TextBox 28"/>
          <p:cNvSpPr txBox="1"/>
          <p:nvPr/>
        </p:nvSpPr>
        <p:spPr>
          <a:xfrm>
            <a:off x="693862" y="15238312"/>
            <a:ext cx="14318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>
                <a:latin typeface="Times New Roman" pitchFamily="18" charset="0"/>
                <a:cs typeface="Times New Roman" pitchFamily="18" charset="0"/>
              </a:rPr>
              <a:t>(a) Input</a:t>
            </a:r>
            <a:endParaRPr lang="zh-CN" altLang="en-US" sz="2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871187" y="15238312"/>
            <a:ext cx="19271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>
                <a:latin typeface="Times New Roman" pitchFamily="18" charset="0"/>
                <a:cs typeface="Times New Roman" pitchFamily="18" charset="0"/>
              </a:rPr>
              <a:t>(b) Baseline</a:t>
            </a:r>
            <a:endParaRPr lang="zh-CN" altLang="en-US" sz="2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806199" y="15238312"/>
            <a:ext cx="31438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>
                <a:latin typeface="Times New Roman" pitchFamily="18" charset="0"/>
                <a:cs typeface="Times New Roman" pitchFamily="18" charset="0"/>
              </a:rPr>
              <a:t>(c) </a:t>
            </a:r>
            <a:r>
              <a:rPr lang="en-US" altLang="zh-CN" sz="2800" dirty="0" err="1" smtClean="0">
                <a:latin typeface="Times New Roman" pitchFamily="18" charset="0"/>
                <a:cs typeface="Times New Roman" pitchFamily="18" charset="0"/>
              </a:rPr>
              <a:t>Baseline_deform</a:t>
            </a:r>
            <a:endParaRPr lang="zh-CN" altLang="en-US" sz="2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8326710" y="15238312"/>
            <a:ext cx="13933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>
                <a:latin typeface="Times New Roman" pitchFamily="18" charset="0"/>
                <a:cs typeface="Times New Roman" pitchFamily="18" charset="0"/>
              </a:rPr>
              <a:t>(d) Ours</a:t>
            </a:r>
            <a:endParaRPr lang="zh-CN" altLang="en-US" sz="28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:\Report\FaceProject\results\FaceSketcher\exp0013_base_S\test_latest\images\00000064_sketch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576" y="0"/>
            <a:ext cx="2438400" cy="2438400"/>
          </a:xfrm>
          <a:prstGeom prst="rect">
            <a:avLst/>
          </a:prstGeom>
          <a:noFill/>
        </p:spPr>
      </p:pic>
      <p:pic>
        <p:nvPicPr>
          <p:cNvPr id="1028" name="Picture 4" descr="F:\Report\FaceProject\results\FaceSketcher\exp0013_base_S\test_latest\images\00000064_synthesized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88424" y="0"/>
            <a:ext cx="2438400" cy="2438400"/>
          </a:xfrm>
          <a:prstGeom prst="rect">
            <a:avLst/>
          </a:prstGeom>
          <a:noFill/>
        </p:spPr>
      </p:pic>
      <p:pic>
        <p:nvPicPr>
          <p:cNvPr id="1030" name="Picture 6" descr="F:\Report\FaceProject\results\FaceSketcher\exp0011_baseline\test_latest\images\00000064_synthesized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299859" y="0"/>
            <a:ext cx="2438400" cy="2438400"/>
          </a:xfrm>
          <a:prstGeom prst="rect">
            <a:avLst/>
          </a:prstGeom>
          <a:noFill/>
        </p:spPr>
      </p:pic>
      <p:pic>
        <p:nvPicPr>
          <p:cNvPr id="1032" name="Picture 8" descr="F:\Report\FaceProject\results\FaceSketcher\exp0011_baseline_deform\test_latest\images\00000064_synthesized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844142" y="0"/>
            <a:ext cx="2438400" cy="2438400"/>
          </a:xfrm>
          <a:prstGeom prst="rect">
            <a:avLst/>
          </a:prstGeom>
          <a:noFill/>
        </p:spPr>
      </p:pic>
      <p:pic>
        <p:nvPicPr>
          <p:cNvPr id="1034" name="Picture 10" descr="F:\Report\FaceProject\results\FaceSketcher\exp0013_base_S\test_latest\images\00014859_sketch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55576" y="2603444"/>
            <a:ext cx="2438400" cy="2438400"/>
          </a:xfrm>
          <a:prstGeom prst="rect">
            <a:avLst/>
          </a:prstGeom>
          <a:noFill/>
        </p:spPr>
      </p:pic>
      <p:pic>
        <p:nvPicPr>
          <p:cNvPr id="1036" name="Picture 12" descr="F:\Report\FaceProject\results\FaceSketcher\exp0013_base_S\test_latest\images\00014859_synthesized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8388424" y="2603444"/>
            <a:ext cx="2438400" cy="2438400"/>
          </a:xfrm>
          <a:prstGeom prst="rect">
            <a:avLst/>
          </a:prstGeom>
          <a:noFill/>
        </p:spPr>
      </p:pic>
      <p:pic>
        <p:nvPicPr>
          <p:cNvPr id="1038" name="Picture 14" descr="F:\Report\FaceProject\results\FaceSketcher\exp0011_baseline\test_latest\images\00014859_synthesized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299859" y="2603444"/>
            <a:ext cx="2438400" cy="2438400"/>
          </a:xfrm>
          <a:prstGeom prst="rect">
            <a:avLst/>
          </a:prstGeom>
          <a:noFill/>
        </p:spPr>
      </p:pic>
      <p:pic>
        <p:nvPicPr>
          <p:cNvPr id="1042" name="Picture 18" descr="F:\Report\FaceProject\results\FaceSketcher\exp0011_baseline_deform\test_latest\images\00014859_synthesized.pn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5844142" y="2603444"/>
            <a:ext cx="2438400" cy="2438400"/>
          </a:xfrm>
          <a:prstGeom prst="rect">
            <a:avLst/>
          </a:prstGeom>
          <a:noFill/>
        </p:spPr>
      </p:pic>
      <p:pic>
        <p:nvPicPr>
          <p:cNvPr id="1044" name="Picture 20" descr="F:\Report\FaceProject\results\FaceSketcher\exp0013_base_S\test_latest\images\00015036_sketch.png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755576" y="5206888"/>
            <a:ext cx="2438400" cy="2438400"/>
          </a:xfrm>
          <a:prstGeom prst="rect">
            <a:avLst/>
          </a:prstGeom>
          <a:noFill/>
        </p:spPr>
      </p:pic>
      <p:pic>
        <p:nvPicPr>
          <p:cNvPr id="1046" name="Picture 22" descr="F:\Report\FaceProject\results\FaceSketcher\exp0013_base_S\test_latest\images\00015036_synthesized.png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8388424" y="5206888"/>
            <a:ext cx="2438400" cy="2438400"/>
          </a:xfrm>
          <a:prstGeom prst="rect">
            <a:avLst/>
          </a:prstGeom>
          <a:noFill/>
        </p:spPr>
      </p:pic>
      <p:pic>
        <p:nvPicPr>
          <p:cNvPr id="1048" name="Picture 24" descr="F:\Report\FaceProject\results\FaceSketcher\exp0011_baseline\test_latest\images\00015036_synthesized.png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3299859" y="5206888"/>
            <a:ext cx="2438400" cy="2438400"/>
          </a:xfrm>
          <a:prstGeom prst="rect">
            <a:avLst/>
          </a:prstGeom>
          <a:noFill/>
        </p:spPr>
      </p:pic>
      <p:pic>
        <p:nvPicPr>
          <p:cNvPr id="1050" name="Picture 26" descr="F:\Report\FaceProject\results\FaceSketcher\exp0011_baseline_deform\test_latest\images\00015036_synthesized.png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5844142" y="5206888"/>
            <a:ext cx="2438400" cy="2438400"/>
          </a:xfrm>
          <a:prstGeom prst="rect">
            <a:avLst/>
          </a:prstGeom>
          <a:noFill/>
        </p:spPr>
      </p:pic>
      <p:pic>
        <p:nvPicPr>
          <p:cNvPr id="1052" name="Picture 28" descr="F:\Report\FaceProject\results\FaceSketcher\exp0013_base_S\test_latest\images\00015040_sketch.png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755576" y="7810332"/>
            <a:ext cx="2438400" cy="2438400"/>
          </a:xfrm>
          <a:prstGeom prst="rect">
            <a:avLst/>
          </a:prstGeom>
          <a:noFill/>
        </p:spPr>
      </p:pic>
      <p:pic>
        <p:nvPicPr>
          <p:cNvPr id="1054" name="Picture 30" descr="F:\Report\FaceProject\results\FaceSketcher\exp0013_base_S\test_latest\images\00015040_synthesized.png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8388424" y="7810332"/>
            <a:ext cx="2438400" cy="2438400"/>
          </a:xfrm>
          <a:prstGeom prst="rect">
            <a:avLst/>
          </a:prstGeom>
          <a:noFill/>
        </p:spPr>
      </p:pic>
      <p:pic>
        <p:nvPicPr>
          <p:cNvPr id="1060" name="Picture 36" descr="F:\Report\FaceProject\results\FaceSketcher\exp0011_baseline\test_latest\images\00015040_synthesized.png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3299859" y="7810332"/>
            <a:ext cx="2438400" cy="2438400"/>
          </a:xfrm>
          <a:prstGeom prst="rect">
            <a:avLst/>
          </a:prstGeom>
          <a:noFill/>
        </p:spPr>
      </p:pic>
      <p:pic>
        <p:nvPicPr>
          <p:cNvPr id="1062" name="Picture 38" descr="F:\Report\FaceProject\results\FaceSketcher\exp0011_baseline_deform\test_latest\images\00015040_synthesized.png"/>
          <p:cNvPicPr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5844142" y="7810332"/>
            <a:ext cx="2438400" cy="2438400"/>
          </a:xfrm>
          <a:prstGeom prst="rect">
            <a:avLst/>
          </a:prstGeom>
          <a:noFill/>
        </p:spPr>
      </p:pic>
      <p:pic>
        <p:nvPicPr>
          <p:cNvPr id="1064" name="Picture 40" descr="F:\Report\FaceProject\results\FaceSketcher\exp0013_base_S\test_latest\images\00022373_sketch.png"/>
          <p:cNvPicPr>
            <a:picLocks noChangeAspect="1" noChangeArrowheads="1"/>
          </p:cNvPicPr>
          <p:nvPr/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755576" y="10413776"/>
            <a:ext cx="2438400" cy="2438400"/>
          </a:xfrm>
          <a:prstGeom prst="rect">
            <a:avLst/>
          </a:prstGeom>
          <a:noFill/>
        </p:spPr>
      </p:pic>
      <p:pic>
        <p:nvPicPr>
          <p:cNvPr id="1066" name="Picture 42" descr="F:\Report\FaceProject\results\FaceSketcher\exp0013_base_S\test_latest\images\00022373_synthesized.png"/>
          <p:cNvPicPr>
            <a:picLocks noChangeAspect="1" noChangeArrowheads="1"/>
          </p:cNvPicPr>
          <p:nvPr/>
        </p:nvPicPr>
        <p:blipFill>
          <a:blip r:embed="rId19" cstate="print"/>
          <a:srcRect/>
          <a:stretch>
            <a:fillRect/>
          </a:stretch>
        </p:blipFill>
        <p:spPr bwMode="auto">
          <a:xfrm>
            <a:off x="8388424" y="10413776"/>
            <a:ext cx="2438400" cy="2438400"/>
          </a:xfrm>
          <a:prstGeom prst="rect">
            <a:avLst/>
          </a:prstGeom>
          <a:noFill/>
        </p:spPr>
      </p:pic>
      <p:pic>
        <p:nvPicPr>
          <p:cNvPr id="1068" name="Picture 44" descr="F:\Report\FaceProject\results\FaceSketcher\exp0011_baseline\test_latest\images\00022373_synthesized.png"/>
          <p:cNvPicPr>
            <a:picLocks noChangeAspect="1" noChangeArrowheads="1"/>
          </p:cNvPicPr>
          <p:nvPr/>
        </p:nvPicPr>
        <p:blipFill>
          <a:blip r:embed="rId20" cstate="print"/>
          <a:srcRect/>
          <a:stretch>
            <a:fillRect/>
          </a:stretch>
        </p:blipFill>
        <p:spPr bwMode="auto">
          <a:xfrm>
            <a:off x="5844142" y="10413776"/>
            <a:ext cx="2438400" cy="2438400"/>
          </a:xfrm>
          <a:prstGeom prst="rect">
            <a:avLst/>
          </a:prstGeom>
          <a:noFill/>
        </p:spPr>
      </p:pic>
      <p:pic>
        <p:nvPicPr>
          <p:cNvPr id="1070" name="Picture 46" descr="F:\Report\FaceProject\results\FaceSketcher\exp0011_baseline_deform\test_latest\images\00022373_synthesized.png"/>
          <p:cNvPicPr>
            <a:picLocks noChangeAspect="1" noChangeArrowheads="1"/>
          </p:cNvPicPr>
          <p:nvPr/>
        </p:nvPicPr>
        <p:blipFill>
          <a:blip r:embed="rId21" cstate="print"/>
          <a:srcRect/>
          <a:stretch>
            <a:fillRect/>
          </a:stretch>
        </p:blipFill>
        <p:spPr bwMode="auto">
          <a:xfrm>
            <a:off x="3299859" y="10413776"/>
            <a:ext cx="2438400" cy="2438400"/>
          </a:xfrm>
          <a:prstGeom prst="rect">
            <a:avLst/>
          </a:prstGeom>
          <a:noFill/>
        </p:spPr>
      </p:pic>
      <p:sp>
        <p:nvSpPr>
          <p:cNvPr id="29" name="TextBox 28"/>
          <p:cNvSpPr txBox="1"/>
          <p:nvPr/>
        </p:nvSpPr>
        <p:spPr>
          <a:xfrm>
            <a:off x="1395767" y="12934056"/>
            <a:ext cx="14318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>
                <a:latin typeface="Times New Roman" pitchFamily="18" charset="0"/>
                <a:cs typeface="Times New Roman" pitchFamily="18" charset="0"/>
              </a:rPr>
              <a:t>(a) Input</a:t>
            </a:r>
            <a:endParaRPr lang="zh-CN" altLang="en-US" sz="2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573092" y="12934056"/>
            <a:ext cx="19271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>
                <a:latin typeface="Times New Roman" pitchFamily="18" charset="0"/>
                <a:cs typeface="Times New Roman" pitchFamily="18" charset="0"/>
              </a:rPr>
              <a:t>(b) Baseline</a:t>
            </a:r>
            <a:endParaRPr lang="zh-CN" altLang="en-US" sz="2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508104" y="12934056"/>
            <a:ext cx="31438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>
                <a:latin typeface="Times New Roman" pitchFamily="18" charset="0"/>
                <a:cs typeface="Times New Roman" pitchFamily="18" charset="0"/>
              </a:rPr>
              <a:t>(c) </a:t>
            </a:r>
            <a:r>
              <a:rPr lang="en-US" altLang="zh-CN" sz="2800" dirty="0" err="1" smtClean="0">
                <a:latin typeface="Times New Roman" pitchFamily="18" charset="0"/>
                <a:cs typeface="Times New Roman" pitchFamily="18" charset="0"/>
              </a:rPr>
              <a:t>Baseline_deform</a:t>
            </a:r>
            <a:endParaRPr lang="zh-CN" altLang="en-US" sz="2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9028615" y="12934056"/>
            <a:ext cx="13933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>
                <a:latin typeface="Times New Roman" pitchFamily="18" charset="0"/>
                <a:cs typeface="Times New Roman" pitchFamily="18" charset="0"/>
              </a:rPr>
              <a:t>(d) Ours</a:t>
            </a:r>
            <a:endParaRPr lang="zh-CN" altLang="en-US" sz="28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476672"/>
            <a:ext cx="8867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151437</a:t>
            </a:r>
            <a:endParaRPr lang="zh-CN" altLang="en-US" dirty="0"/>
          </a:p>
        </p:txBody>
      </p:sp>
      <p:pic>
        <p:nvPicPr>
          <p:cNvPr id="1026" name="Picture 2" descr="F:\Report\FaceProject\results\comparison\display\151437_30_sketch_deform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71600" y="0"/>
            <a:ext cx="2438400" cy="2438400"/>
          </a:xfrm>
          <a:prstGeom prst="rect">
            <a:avLst/>
          </a:prstGeom>
          <a:noFill/>
        </p:spPr>
      </p:pic>
      <p:sp>
        <p:nvSpPr>
          <p:cNvPr id="6" name="矩形 5"/>
          <p:cNvSpPr/>
          <p:nvPr/>
        </p:nvSpPr>
        <p:spPr>
          <a:xfrm>
            <a:off x="0" y="1052736"/>
            <a:ext cx="5597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[30]</a:t>
            </a:r>
            <a:endParaRPr lang="zh-CN" altLang="en-US" dirty="0"/>
          </a:p>
        </p:txBody>
      </p:sp>
      <p:pic>
        <p:nvPicPr>
          <p:cNvPr id="1028" name="Picture 4" descr="F:\Report\FaceProject\results\comparison\display\151437_30_exp0011_baseline_synthesized_deform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03848" y="0"/>
            <a:ext cx="2438400" cy="2438400"/>
          </a:xfrm>
          <a:prstGeom prst="rect">
            <a:avLst/>
          </a:prstGeom>
          <a:noFill/>
        </p:spPr>
      </p:pic>
      <p:pic>
        <p:nvPicPr>
          <p:cNvPr id="1030" name="Picture 6" descr="F:\Report\FaceProject\results\comparison\display\151437_30_exp0011_baseline_deform_synthesized_deform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724128" y="0"/>
            <a:ext cx="2438400" cy="2438400"/>
          </a:xfrm>
          <a:prstGeom prst="rect">
            <a:avLst/>
          </a:prstGeom>
          <a:noFill/>
        </p:spPr>
      </p:pic>
      <p:pic>
        <p:nvPicPr>
          <p:cNvPr id="1032" name="Picture 8" descr="F:\Report\FaceProject\results\comparison\display\151437_30_exp0013_base_S_synthesized_deform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316416" y="0"/>
            <a:ext cx="2438400" cy="2438400"/>
          </a:xfrm>
          <a:prstGeom prst="rect">
            <a:avLst/>
          </a:prstGeom>
          <a:noFill/>
        </p:spPr>
      </p:pic>
      <p:sp>
        <p:nvSpPr>
          <p:cNvPr id="1033" name="Rectangle 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  <a:cs typeface="宋体" charset="-122"/>
              </a:rPr>
              <a:t/>
            </a:r>
            <a:br>
              <a:rPr kumimoji="0" lang="zh-CN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  <a:cs typeface="宋体" charset="-122"/>
              </a:rPr>
            </a:br>
            <a:endParaRPr kumimoji="0" lang="zh-CN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charset="-122"/>
              <a:cs typeface="宋体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0" y="2636912"/>
            <a:ext cx="8867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151488</a:t>
            </a:r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0" y="2924944"/>
            <a:ext cx="5597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[25]</a:t>
            </a:r>
            <a:endParaRPr lang="zh-CN" altLang="en-US" dirty="0"/>
          </a:p>
        </p:txBody>
      </p:sp>
      <p:pic>
        <p:nvPicPr>
          <p:cNvPr id="1035" name="Picture 11" descr="F:\Report\FaceProject\results\comparison\display\151488_25_sketch_deform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55576" y="2420888"/>
            <a:ext cx="2438400" cy="2438400"/>
          </a:xfrm>
          <a:prstGeom prst="rect">
            <a:avLst/>
          </a:prstGeom>
          <a:noFill/>
        </p:spPr>
      </p:pic>
      <p:pic>
        <p:nvPicPr>
          <p:cNvPr id="1037" name="Picture 13" descr="F:\Report\FaceProject\results\comparison\display\151488_25_exp0011_baseline_synthesized_deform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203848" y="2420888"/>
            <a:ext cx="2438400" cy="2438400"/>
          </a:xfrm>
          <a:prstGeom prst="rect">
            <a:avLst/>
          </a:prstGeom>
          <a:noFill/>
        </p:spPr>
      </p:pic>
      <p:pic>
        <p:nvPicPr>
          <p:cNvPr id="1039" name="Picture 15" descr="F:\Report\FaceProject\results\comparison\display\151488_25_exp0011_baseline_deform_synthesized_deform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724128" y="2348880"/>
            <a:ext cx="2438400" cy="2438400"/>
          </a:xfrm>
          <a:prstGeom prst="rect">
            <a:avLst/>
          </a:prstGeom>
          <a:noFill/>
        </p:spPr>
      </p:pic>
      <p:pic>
        <p:nvPicPr>
          <p:cNvPr id="1041" name="Picture 17" descr="F:\Report\FaceProject\results\comparison\display\151488_25_exp0013_base_S_synthesized_deform.pn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8172400" y="2420888"/>
            <a:ext cx="2438400" cy="2438400"/>
          </a:xfrm>
          <a:prstGeom prst="rect">
            <a:avLst/>
          </a:prstGeom>
          <a:noFill/>
        </p:spPr>
      </p:pic>
      <p:sp>
        <p:nvSpPr>
          <p:cNvPr id="18" name="矩形 17"/>
          <p:cNvSpPr/>
          <p:nvPr/>
        </p:nvSpPr>
        <p:spPr>
          <a:xfrm>
            <a:off x="-443391" y="5589240"/>
            <a:ext cx="8867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151584</a:t>
            </a:r>
            <a:endParaRPr lang="zh-CN" altLang="en-US" dirty="0"/>
          </a:p>
        </p:txBody>
      </p:sp>
      <p:sp>
        <p:nvSpPr>
          <p:cNvPr id="19" name="矩形 18"/>
          <p:cNvSpPr/>
          <p:nvPr/>
        </p:nvSpPr>
        <p:spPr>
          <a:xfrm>
            <a:off x="-209352" y="6093296"/>
            <a:ext cx="418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30</a:t>
            </a:r>
            <a:endParaRPr lang="zh-CN" altLang="en-US" dirty="0"/>
          </a:p>
        </p:txBody>
      </p:sp>
      <p:pic>
        <p:nvPicPr>
          <p:cNvPr id="1043" name="Picture 19" descr="F:\Report\FaceProject\results\comparison\display\151584_30_sketch_deform.png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683568" y="5085184"/>
            <a:ext cx="2438400" cy="2438400"/>
          </a:xfrm>
          <a:prstGeom prst="rect">
            <a:avLst/>
          </a:prstGeom>
          <a:noFill/>
        </p:spPr>
      </p:pic>
      <p:pic>
        <p:nvPicPr>
          <p:cNvPr id="1045" name="Picture 21" descr="F:\Report\FaceProject\results\comparison\display\151584_30_exp0011_baseline_synthesized_deform.png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3059832" y="5085184"/>
            <a:ext cx="2438400" cy="2438400"/>
          </a:xfrm>
          <a:prstGeom prst="rect">
            <a:avLst/>
          </a:prstGeom>
          <a:noFill/>
        </p:spPr>
      </p:pic>
      <p:pic>
        <p:nvPicPr>
          <p:cNvPr id="1047" name="Picture 23" descr="F:\Report\FaceProject\results\comparison\display\151584_30_exp0011_baseline_deform_synthesized_deform.png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5724128" y="5085184"/>
            <a:ext cx="2438400" cy="2438400"/>
          </a:xfrm>
          <a:prstGeom prst="rect">
            <a:avLst/>
          </a:prstGeom>
          <a:noFill/>
        </p:spPr>
      </p:pic>
      <p:pic>
        <p:nvPicPr>
          <p:cNvPr id="1049" name="Picture 25" descr="F:\Report\FaceProject\results\comparison\display\151584_30_exp0013_base_S_synthesized_deform.png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8388424" y="5085184"/>
            <a:ext cx="2438400" cy="2438400"/>
          </a:xfrm>
          <a:prstGeom prst="rect">
            <a:avLst/>
          </a:prstGeom>
          <a:noFill/>
        </p:spPr>
      </p:pic>
      <p:sp>
        <p:nvSpPr>
          <p:cNvPr id="24" name="矩形 23"/>
          <p:cNvSpPr/>
          <p:nvPr/>
        </p:nvSpPr>
        <p:spPr>
          <a:xfrm>
            <a:off x="-443391" y="7893496"/>
            <a:ext cx="8867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151614</a:t>
            </a:r>
            <a:endParaRPr lang="zh-CN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-209352" y="8253536"/>
            <a:ext cx="418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20</a:t>
            </a:r>
            <a:endParaRPr lang="zh-CN" altLang="en-US" dirty="0"/>
          </a:p>
        </p:txBody>
      </p:sp>
      <p:pic>
        <p:nvPicPr>
          <p:cNvPr id="1051" name="Picture 27" descr="F:\Report\FaceProject\results\comparison\display\151614_20_sketch_deform.png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611560" y="7605464"/>
            <a:ext cx="2438400" cy="2438400"/>
          </a:xfrm>
          <a:prstGeom prst="rect">
            <a:avLst/>
          </a:prstGeom>
          <a:noFill/>
        </p:spPr>
      </p:pic>
      <p:pic>
        <p:nvPicPr>
          <p:cNvPr id="1053" name="Picture 29" descr="F:\Report\FaceProject\results\comparison\display\151614_20_exp0011_baseline_synthesized_deform.png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3203848" y="7605464"/>
            <a:ext cx="2438400" cy="2438400"/>
          </a:xfrm>
          <a:prstGeom prst="rect">
            <a:avLst/>
          </a:prstGeom>
          <a:noFill/>
        </p:spPr>
      </p:pic>
      <p:pic>
        <p:nvPicPr>
          <p:cNvPr id="1055" name="Picture 31" descr="F:\Report\FaceProject\results\comparison\display\151614_20_exp0011_baseline_deform_synthesized_deform.png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5724128" y="7461448"/>
            <a:ext cx="2438400" cy="2438400"/>
          </a:xfrm>
          <a:prstGeom prst="rect">
            <a:avLst/>
          </a:prstGeom>
          <a:noFill/>
        </p:spPr>
      </p:pic>
      <p:pic>
        <p:nvPicPr>
          <p:cNvPr id="1057" name="Picture 33" descr="F:\Report\FaceProject\results\comparison\display\151614_20_exp0013_base_S_synthesized_deform.png"/>
          <p:cNvPicPr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8460432" y="7677472"/>
            <a:ext cx="2438400" cy="2438400"/>
          </a:xfrm>
          <a:prstGeom prst="rect">
            <a:avLst/>
          </a:prstGeom>
          <a:noFill/>
        </p:spPr>
      </p:pic>
      <p:sp>
        <p:nvSpPr>
          <p:cNvPr id="31" name="矩形 30"/>
          <p:cNvSpPr/>
          <p:nvPr/>
        </p:nvSpPr>
        <p:spPr>
          <a:xfrm>
            <a:off x="0" y="10269760"/>
            <a:ext cx="8867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151723</a:t>
            </a:r>
            <a:endParaRPr lang="zh-CN" altLang="en-US" dirty="0"/>
          </a:p>
        </p:txBody>
      </p:sp>
      <p:sp>
        <p:nvSpPr>
          <p:cNvPr id="32" name="矩形 31"/>
          <p:cNvSpPr/>
          <p:nvPr/>
        </p:nvSpPr>
        <p:spPr>
          <a:xfrm>
            <a:off x="0" y="10674424"/>
            <a:ext cx="418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20</a:t>
            </a:r>
            <a:endParaRPr lang="zh-CN" altLang="en-US" dirty="0"/>
          </a:p>
        </p:txBody>
      </p:sp>
      <p:pic>
        <p:nvPicPr>
          <p:cNvPr id="33" name="Picture 2" descr="F:\Report\FaceProject\results\comparison\display\151723_20_sketch_deform.png"/>
          <p:cNvPicPr>
            <a:picLocks noChangeAspect="1" noChangeArrowheads="1"/>
          </p:cNvPicPr>
          <p:nvPr/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827584" y="10269760"/>
            <a:ext cx="2438400" cy="2438400"/>
          </a:xfrm>
          <a:prstGeom prst="rect">
            <a:avLst/>
          </a:prstGeom>
          <a:noFill/>
        </p:spPr>
      </p:pic>
      <p:pic>
        <p:nvPicPr>
          <p:cNvPr id="34" name="Picture 4" descr="F:\Report\FaceProject\results\comparison\display\151723_20_exp0011_baseline_synthesized_deform.png"/>
          <p:cNvPicPr>
            <a:picLocks noChangeAspect="1" noChangeArrowheads="1"/>
          </p:cNvPicPr>
          <p:nvPr/>
        </p:nvPicPr>
        <p:blipFill>
          <a:blip r:embed="rId19" cstate="print"/>
          <a:srcRect/>
          <a:stretch>
            <a:fillRect/>
          </a:stretch>
        </p:blipFill>
        <p:spPr bwMode="auto">
          <a:xfrm>
            <a:off x="3131840" y="10269760"/>
            <a:ext cx="2438400" cy="2438400"/>
          </a:xfrm>
          <a:prstGeom prst="rect">
            <a:avLst/>
          </a:prstGeom>
          <a:noFill/>
        </p:spPr>
      </p:pic>
      <p:pic>
        <p:nvPicPr>
          <p:cNvPr id="35" name="Picture 6" descr="F:\Report\FaceProject\results\comparison\display\151723_20_exp0011_baseline_deform_synthesized_deform.png"/>
          <p:cNvPicPr>
            <a:picLocks noChangeAspect="1" noChangeArrowheads="1"/>
          </p:cNvPicPr>
          <p:nvPr/>
        </p:nvPicPr>
        <p:blipFill>
          <a:blip r:embed="rId20" cstate="print"/>
          <a:srcRect/>
          <a:stretch>
            <a:fillRect/>
          </a:stretch>
        </p:blipFill>
        <p:spPr bwMode="auto">
          <a:xfrm>
            <a:off x="5724128" y="10269760"/>
            <a:ext cx="2438400" cy="2438400"/>
          </a:xfrm>
          <a:prstGeom prst="rect">
            <a:avLst/>
          </a:prstGeom>
          <a:noFill/>
        </p:spPr>
      </p:pic>
      <p:pic>
        <p:nvPicPr>
          <p:cNvPr id="36" name="Picture 8" descr="F:\Report\FaceProject\results\comparison\display\151723_20_exp0013_base_S_synthesized_deform.png"/>
          <p:cNvPicPr>
            <a:picLocks noChangeAspect="1" noChangeArrowheads="1"/>
          </p:cNvPicPr>
          <p:nvPr/>
        </p:nvPicPr>
        <p:blipFill>
          <a:blip r:embed="rId21" cstate="print"/>
          <a:srcRect/>
          <a:stretch>
            <a:fillRect/>
          </a:stretch>
        </p:blipFill>
        <p:spPr bwMode="auto">
          <a:xfrm>
            <a:off x="8316416" y="10269760"/>
            <a:ext cx="2438400" cy="2438400"/>
          </a:xfrm>
          <a:prstGeom prst="rect">
            <a:avLst/>
          </a:prstGeom>
          <a:noFill/>
        </p:spPr>
      </p:pic>
      <p:sp>
        <p:nvSpPr>
          <p:cNvPr id="37" name="矩形 36"/>
          <p:cNvSpPr/>
          <p:nvPr/>
        </p:nvSpPr>
        <p:spPr>
          <a:xfrm>
            <a:off x="0" y="13050688"/>
            <a:ext cx="8867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151728</a:t>
            </a:r>
            <a:endParaRPr lang="zh-CN" altLang="en-US" dirty="0"/>
          </a:p>
        </p:txBody>
      </p:sp>
      <p:sp>
        <p:nvSpPr>
          <p:cNvPr id="38" name="矩形 37"/>
          <p:cNvSpPr/>
          <p:nvPr/>
        </p:nvSpPr>
        <p:spPr>
          <a:xfrm>
            <a:off x="0" y="13626752"/>
            <a:ext cx="418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30</a:t>
            </a:r>
            <a:endParaRPr lang="zh-CN" altLang="en-US" dirty="0"/>
          </a:p>
        </p:txBody>
      </p:sp>
      <p:pic>
        <p:nvPicPr>
          <p:cNvPr id="39" name="Picture 10" descr="F:\Report\FaceProject\results\comparison\display\151728_30_sketch_deform.png"/>
          <p:cNvPicPr>
            <a:picLocks noChangeAspect="1" noChangeArrowheads="1"/>
          </p:cNvPicPr>
          <p:nvPr/>
        </p:nvPicPr>
        <p:blipFill>
          <a:blip r:embed="rId22" cstate="print"/>
          <a:srcRect/>
          <a:stretch>
            <a:fillRect/>
          </a:stretch>
        </p:blipFill>
        <p:spPr bwMode="auto">
          <a:xfrm>
            <a:off x="683568" y="12834664"/>
            <a:ext cx="2438400" cy="2438400"/>
          </a:xfrm>
          <a:prstGeom prst="rect">
            <a:avLst/>
          </a:prstGeom>
          <a:noFill/>
        </p:spPr>
      </p:pic>
      <p:pic>
        <p:nvPicPr>
          <p:cNvPr id="40" name="Picture 12" descr="F:\Report\FaceProject\results\comparison\display\151728_30_exp0011_baseline_synthesized_deform.png"/>
          <p:cNvPicPr>
            <a:picLocks noChangeAspect="1" noChangeArrowheads="1"/>
          </p:cNvPicPr>
          <p:nvPr/>
        </p:nvPicPr>
        <p:blipFill>
          <a:blip r:embed="rId23" cstate="print"/>
          <a:srcRect/>
          <a:stretch>
            <a:fillRect/>
          </a:stretch>
        </p:blipFill>
        <p:spPr bwMode="auto">
          <a:xfrm>
            <a:off x="3059832" y="12762656"/>
            <a:ext cx="2438400" cy="2438400"/>
          </a:xfrm>
          <a:prstGeom prst="rect">
            <a:avLst/>
          </a:prstGeom>
          <a:noFill/>
        </p:spPr>
      </p:pic>
      <p:pic>
        <p:nvPicPr>
          <p:cNvPr id="41" name="Picture 14" descr="F:\Report\FaceProject\results\comparison\display\151728_30_exp0011_baseline_deform_synthesized_deform.png"/>
          <p:cNvPicPr>
            <a:picLocks noChangeAspect="1" noChangeArrowheads="1"/>
          </p:cNvPicPr>
          <p:nvPr/>
        </p:nvPicPr>
        <p:blipFill>
          <a:blip r:embed="rId24" cstate="print"/>
          <a:srcRect/>
          <a:stretch>
            <a:fillRect/>
          </a:stretch>
        </p:blipFill>
        <p:spPr bwMode="auto">
          <a:xfrm>
            <a:off x="5652120" y="12906672"/>
            <a:ext cx="2438400" cy="2438400"/>
          </a:xfrm>
          <a:prstGeom prst="rect">
            <a:avLst/>
          </a:prstGeom>
          <a:noFill/>
        </p:spPr>
      </p:pic>
      <p:pic>
        <p:nvPicPr>
          <p:cNvPr id="42" name="Picture 16" descr="F:\Report\FaceProject\results\comparison\display\151728_30_exp0013_base_S_synthesized_deform.png"/>
          <p:cNvPicPr>
            <a:picLocks noChangeAspect="1" noChangeArrowheads="1"/>
          </p:cNvPicPr>
          <p:nvPr/>
        </p:nvPicPr>
        <p:blipFill>
          <a:blip r:embed="rId25" cstate="print"/>
          <a:srcRect/>
          <a:stretch>
            <a:fillRect/>
          </a:stretch>
        </p:blipFill>
        <p:spPr bwMode="auto">
          <a:xfrm>
            <a:off x="8388424" y="12834664"/>
            <a:ext cx="2438400" cy="24384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404664"/>
            <a:ext cx="8867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151728</a:t>
            </a:r>
            <a:endParaRPr lang="zh-CN" altLang="en-US" dirty="0"/>
          </a:p>
        </p:txBody>
      </p:sp>
      <p:pic>
        <p:nvPicPr>
          <p:cNvPr id="15362" name="Picture 2" descr="F:\Report\FaceProject\results\comparison\display\151728_5_sketch_deform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1640" y="0"/>
            <a:ext cx="2438400" cy="2438400"/>
          </a:xfrm>
          <a:prstGeom prst="rect">
            <a:avLst/>
          </a:prstGeom>
          <a:noFill/>
        </p:spPr>
      </p:pic>
      <p:pic>
        <p:nvPicPr>
          <p:cNvPr id="15364" name="Picture 4" descr="F:\Report\FaceProject\results\comparison\display\151728_5_exp0011_baseline_synthesized_deform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23928" y="0"/>
            <a:ext cx="2438400" cy="2438400"/>
          </a:xfrm>
          <a:prstGeom prst="rect">
            <a:avLst/>
          </a:prstGeom>
          <a:noFill/>
        </p:spPr>
      </p:pic>
      <p:pic>
        <p:nvPicPr>
          <p:cNvPr id="15366" name="Picture 6" descr="F:\Report\FaceProject\results\comparison\display\151728_5_exp0011_baseline_deform_synthesized_deform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705600" y="0"/>
            <a:ext cx="2438400" cy="2438400"/>
          </a:xfrm>
          <a:prstGeom prst="rect">
            <a:avLst/>
          </a:prstGeom>
          <a:noFill/>
        </p:spPr>
      </p:pic>
      <p:pic>
        <p:nvPicPr>
          <p:cNvPr id="15368" name="Picture 8" descr="F:\Report\FaceProject\results\comparison\display\151728_5_exp0013_base_S_synthesized_deform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9144000" y="0"/>
            <a:ext cx="2438400" cy="2438400"/>
          </a:xfrm>
          <a:prstGeom prst="rect">
            <a:avLst/>
          </a:prstGeom>
          <a:noFill/>
        </p:spPr>
      </p:pic>
      <p:pic>
        <p:nvPicPr>
          <p:cNvPr id="15370" name="Picture 10" descr="F:\Report\FaceProject\results\comparison\display\151728_15_sketch_deform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403648" y="2348880"/>
            <a:ext cx="2438400" cy="2438400"/>
          </a:xfrm>
          <a:prstGeom prst="rect">
            <a:avLst/>
          </a:prstGeom>
          <a:noFill/>
        </p:spPr>
      </p:pic>
      <p:pic>
        <p:nvPicPr>
          <p:cNvPr id="15372" name="Picture 12" descr="F:\Report\FaceProject\results\comparison\display\151728_15_exp0011_baseline_synthesized_deform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995936" y="2420888"/>
            <a:ext cx="2438400" cy="2438400"/>
          </a:xfrm>
          <a:prstGeom prst="rect">
            <a:avLst/>
          </a:prstGeom>
          <a:noFill/>
        </p:spPr>
      </p:pic>
      <p:pic>
        <p:nvPicPr>
          <p:cNvPr id="15374" name="Picture 14" descr="F:\Report\FaceProject\results\comparison\display\151728_15_exp0011_baseline_deform_synthesized_deform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705600" y="2420888"/>
            <a:ext cx="2438400" cy="2438400"/>
          </a:xfrm>
          <a:prstGeom prst="rect">
            <a:avLst/>
          </a:prstGeom>
          <a:noFill/>
        </p:spPr>
      </p:pic>
      <p:pic>
        <p:nvPicPr>
          <p:cNvPr id="15376" name="Picture 16" descr="F:\Report\FaceProject\results\comparison\display\151728_15_exp0013_base_S_synthesized_deform.pn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9144000" y="2420888"/>
            <a:ext cx="2438400" cy="2438400"/>
          </a:xfrm>
          <a:prstGeom prst="rect">
            <a:avLst/>
          </a:prstGeom>
          <a:noFill/>
        </p:spPr>
      </p:pic>
      <p:pic>
        <p:nvPicPr>
          <p:cNvPr id="15378" name="Picture 18" descr="F:\Report\FaceProject\results\comparison\display\151728_20_sketch_deform.png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1331640" y="4869160"/>
            <a:ext cx="2438400" cy="2438400"/>
          </a:xfrm>
          <a:prstGeom prst="rect">
            <a:avLst/>
          </a:prstGeom>
          <a:noFill/>
        </p:spPr>
      </p:pic>
      <p:pic>
        <p:nvPicPr>
          <p:cNvPr id="15380" name="Picture 20" descr="F:\Report\FaceProject\results\comparison\display\151728_20_exp0011_baseline_synthesized_deform.png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3995936" y="4941168"/>
            <a:ext cx="2438400" cy="2438400"/>
          </a:xfrm>
          <a:prstGeom prst="rect">
            <a:avLst/>
          </a:prstGeom>
          <a:noFill/>
        </p:spPr>
      </p:pic>
      <p:pic>
        <p:nvPicPr>
          <p:cNvPr id="15382" name="Picture 22" descr="F:\Report\FaceProject\results\comparison\display\151728_20_exp0011_baseline_deform_synthesized_deform.png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6705600" y="4869160"/>
            <a:ext cx="2438400" cy="2438400"/>
          </a:xfrm>
          <a:prstGeom prst="rect">
            <a:avLst/>
          </a:prstGeom>
          <a:noFill/>
        </p:spPr>
      </p:pic>
      <p:pic>
        <p:nvPicPr>
          <p:cNvPr id="15384" name="Picture 24" descr="F:\Report\FaceProject\results\comparison\display\151728_20_exp0013_base_S_synthesized_deform.png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9144000" y="4869160"/>
            <a:ext cx="2438400" cy="2438400"/>
          </a:xfrm>
          <a:prstGeom prst="rect">
            <a:avLst/>
          </a:prstGeom>
          <a:noFill/>
        </p:spPr>
      </p:pic>
      <p:pic>
        <p:nvPicPr>
          <p:cNvPr id="15386" name="Picture 26" descr="F:\Report\FaceProject\results\comparison\display\151728_25_sketch_deform.png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1259632" y="7461448"/>
            <a:ext cx="2438400" cy="2438400"/>
          </a:xfrm>
          <a:prstGeom prst="rect">
            <a:avLst/>
          </a:prstGeom>
          <a:noFill/>
        </p:spPr>
      </p:pic>
      <p:pic>
        <p:nvPicPr>
          <p:cNvPr id="15388" name="Picture 28" descr="F:\Report\FaceProject\results\comparison\display\151728_25_exp0011_baseline_synthesized_deform.png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4067944" y="7317432"/>
            <a:ext cx="2438400" cy="2438400"/>
          </a:xfrm>
          <a:prstGeom prst="rect">
            <a:avLst/>
          </a:prstGeom>
          <a:noFill/>
        </p:spPr>
      </p:pic>
      <p:pic>
        <p:nvPicPr>
          <p:cNvPr id="15390" name="Picture 30" descr="F:\Report\FaceProject\results\comparison\display\151728_25_exp0011_baseline_deform_synthesized_deform.png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6705600" y="7461448"/>
            <a:ext cx="2438400" cy="2438400"/>
          </a:xfrm>
          <a:prstGeom prst="rect">
            <a:avLst/>
          </a:prstGeom>
          <a:noFill/>
        </p:spPr>
      </p:pic>
      <p:pic>
        <p:nvPicPr>
          <p:cNvPr id="15392" name="Picture 32" descr="F:\Report\FaceProject\results\comparison\display\151728_25_exp0013_base_S_synthesized_deform.png"/>
          <p:cNvPicPr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9540552" y="7605464"/>
            <a:ext cx="2438400" cy="2438400"/>
          </a:xfrm>
          <a:prstGeom prst="rect">
            <a:avLst/>
          </a:prstGeom>
          <a:noFill/>
        </p:spPr>
      </p:pic>
      <p:pic>
        <p:nvPicPr>
          <p:cNvPr id="15394" name="Picture 34" descr="F:\Report\FaceProject\results\comparison\display\151728_30_sketch_deform.png"/>
          <p:cNvPicPr>
            <a:picLocks noChangeAspect="1" noChangeArrowheads="1"/>
          </p:cNvPicPr>
          <p:nvPr/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1187624" y="10125744"/>
            <a:ext cx="2438400" cy="2438400"/>
          </a:xfrm>
          <a:prstGeom prst="rect">
            <a:avLst/>
          </a:prstGeom>
          <a:noFill/>
        </p:spPr>
      </p:pic>
      <p:pic>
        <p:nvPicPr>
          <p:cNvPr id="15396" name="Picture 36" descr="F:\Report\FaceProject\results\comparison\display\151728_30_exp0011_baseline_synthesized_deform.png"/>
          <p:cNvPicPr>
            <a:picLocks noChangeAspect="1" noChangeArrowheads="1"/>
          </p:cNvPicPr>
          <p:nvPr/>
        </p:nvPicPr>
        <p:blipFill>
          <a:blip r:embed="rId19" cstate="print"/>
          <a:srcRect/>
          <a:stretch>
            <a:fillRect/>
          </a:stretch>
        </p:blipFill>
        <p:spPr bwMode="auto">
          <a:xfrm>
            <a:off x="4139952" y="10053736"/>
            <a:ext cx="2438400" cy="2438400"/>
          </a:xfrm>
          <a:prstGeom prst="rect">
            <a:avLst/>
          </a:prstGeom>
          <a:noFill/>
        </p:spPr>
      </p:pic>
      <p:pic>
        <p:nvPicPr>
          <p:cNvPr id="15398" name="Picture 38" descr="F:\Report\FaceProject\results\comparison\display\151728_30_exp0011_baseline_deform_synthesized_deform.png"/>
          <p:cNvPicPr>
            <a:picLocks noChangeAspect="1" noChangeArrowheads="1"/>
          </p:cNvPicPr>
          <p:nvPr/>
        </p:nvPicPr>
        <p:blipFill>
          <a:blip r:embed="rId20" cstate="print"/>
          <a:srcRect/>
          <a:stretch>
            <a:fillRect/>
          </a:stretch>
        </p:blipFill>
        <p:spPr bwMode="auto">
          <a:xfrm>
            <a:off x="6705600" y="9981728"/>
            <a:ext cx="2438400" cy="2438400"/>
          </a:xfrm>
          <a:prstGeom prst="rect">
            <a:avLst/>
          </a:prstGeom>
          <a:noFill/>
        </p:spPr>
      </p:pic>
      <p:pic>
        <p:nvPicPr>
          <p:cNvPr id="15400" name="Picture 40" descr="F:\Report\FaceProject\results\comparison\display\151728_30_exp0013_base_S_synthesized_deform.png"/>
          <p:cNvPicPr>
            <a:picLocks noChangeAspect="1" noChangeArrowheads="1"/>
          </p:cNvPicPr>
          <p:nvPr/>
        </p:nvPicPr>
        <p:blipFill>
          <a:blip r:embed="rId21" cstate="print"/>
          <a:srcRect/>
          <a:stretch>
            <a:fillRect/>
          </a:stretch>
        </p:blipFill>
        <p:spPr bwMode="auto">
          <a:xfrm>
            <a:off x="9540552" y="9981728"/>
            <a:ext cx="2438400" cy="24384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:\Report\results\common\exp0013_base_S\test_latest\images\2020-05-25-10-31-45_sketch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165225"/>
            <a:ext cx="2438400" cy="2438400"/>
          </a:xfrm>
          <a:prstGeom prst="rect">
            <a:avLst/>
          </a:prstGeom>
          <a:noFill/>
        </p:spPr>
      </p:pic>
      <p:pic>
        <p:nvPicPr>
          <p:cNvPr id="1028" name="Picture 4" descr="F:\Report\results\common\exp0013_base_S\test_latest\images\2020-05-25-10-31-45_synthesized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78216" y="-1165225"/>
            <a:ext cx="2438400" cy="2438400"/>
          </a:xfrm>
          <a:prstGeom prst="rect">
            <a:avLst/>
          </a:prstGeom>
          <a:noFill/>
        </p:spPr>
      </p:pic>
      <p:pic>
        <p:nvPicPr>
          <p:cNvPr id="1030" name="Picture 6" descr="F:\Report\results\common\exp0011_baseline_deform\test_latest\images\2020-05-25-10-31-45_synthesized_deform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118810" y="-1165225"/>
            <a:ext cx="2438400" cy="2438400"/>
          </a:xfrm>
          <a:prstGeom prst="rect">
            <a:avLst/>
          </a:prstGeom>
          <a:noFill/>
        </p:spPr>
      </p:pic>
      <p:pic>
        <p:nvPicPr>
          <p:cNvPr id="1036" name="Picture 12" descr="F:\Report\results\common\exp0011_baseline_deform\test_latest\images\2020-05-25-11-19-22_sketch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1398298"/>
            <a:ext cx="2438400" cy="2438400"/>
          </a:xfrm>
          <a:prstGeom prst="rect">
            <a:avLst/>
          </a:prstGeom>
          <a:noFill/>
        </p:spPr>
      </p:pic>
      <p:pic>
        <p:nvPicPr>
          <p:cNvPr id="1040" name="Picture 16" descr="F:\Report\results\common\exp0011_baseline\test_latest\images\2020-05-25-10-31-45_synthesized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559405" y="-1165225"/>
            <a:ext cx="2438400" cy="2438400"/>
          </a:xfrm>
          <a:prstGeom prst="rect">
            <a:avLst/>
          </a:prstGeom>
          <a:noFill/>
        </p:spPr>
      </p:pic>
      <p:pic>
        <p:nvPicPr>
          <p:cNvPr id="1044" name="Picture 20" descr="F:\Report\results\common\exp0011_baseline_deform\test_latest\images\2020-05-25-11-19-22_synthesized_deform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118810" y="1398298"/>
            <a:ext cx="2438400" cy="2438400"/>
          </a:xfrm>
          <a:prstGeom prst="rect">
            <a:avLst/>
          </a:prstGeom>
          <a:noFill/>
        </p:spPr>
      </p:pic>
      <p:pic>
        <p:nvPicPr>
          <p:cNvPr id="1046" name="Picture 22" descr="F:\Report\results\common\exp0011_baseline\test_latest\images\2020-05-25-11-18-21_synthesized_deform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559405" y="1398298"/>
            <a:ext cx="2438400" cy="2438400"/>
          </a:xfrm>
          <a:prstGeom prst="rect">
            <a:avLst/>
          </a:prstGeom>
          <a:noFill/>
        </p:spPr>
      </p:pic>
      <p:pic>
        <p:nvPicPr>
          <p:cNvPr id="1048" name="Picture 24" descr="F:\Report\results\common\exp0013_base_S\test_latest\images\2020-05-25-11-19-22_synthesized.pn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7678216" y="1398298"/>
            <a:ext cx="2438400" cy="2438400"/>
          </a:xfrm>
          <a:prstGeom prst="rect">
            <a:avLst/>
          </a:prstGeom>
          <a:noFill/>
        </p:spPr>
      </p:pic>
      <p:pic>
        <p:nvPicPr>
          <p:cNvPr id="1050" name="Picture 26" descr="F:\Report\results\common\exp0011_baseline_deform\test_latest\images\2020-05-25-11-31-26_synthesized_deform.png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5118810" y="3961821"/>
            <a:ext cx="2438400" cy="2438400"/>
          </a:xfrm>
          <a:prstGeom prst="rect">
            <a:avLst/>
          </a:prstGeom>
          <a:noFill/>
        </p:spPr>
      </p:pic>
      <p:pic>
        <p:nvPicPr>
          <p:cNvPr id="1052" name="Picture 28" descr="F:\Report\results\common\exp0011_baseline_deform\test_latest\images\2020-05-25-11-31-26_sketch.png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0" y="3961821"/>
            <a:ext cx="2438400" cy="2438400"/>
          </a:xfrm>
          <a:prstGeom prst="rect">
            <a:avLst/>
          </a:prstGeom>
          <a:noFill/>
        </p:spPr>
      </p:pic>
      <p:pic>
        <p:nvPicPr>
          <p:cNvPr id="1054" name="Picture 30" descr="F:\Report\results\common\exp0013_base_S\test_latest\images\2020-05-25-11-30-55_synthesized.png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7678216" y="3961821"/>
            <a:ext cx="2438400" cy="2438400"/>
          </a:xfrm>
          <a:prstGeom prst="rect">
            <a:avLst/>
          </a:prstGeom>
          <a:noFill/>
        </p:spPr>
      </p:pic>
      <p:pic>
        <p:nvPicPr>
          <p:cNvPr id="1056" name="Picture 32" descr="F:\Report\results\common\exp0011_baseline\test_latest\images\2020-05-25-11-30-55_synthesized_deform.png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2559405" y="3961821"/>
            <a:ext cx="2438400" cy="2438400"/>
          </a:xfrm>
          <a:prstGeom prst="rect">
            <a:avLst/>
          </a:prstGeom>
          <a:noFill/>
        </p:spPr>
      </p:pic>
      <p:pic>
        <p:nvPicPr>
          <p:cNvPr id="1058" name="Picture 34" descr="F:\Report\results\common\exp0013_base_S\test_latest\images\2020-05-25-11-56-42_sketch.png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0" y="6525344"/>
            <a:ext cx="2438400" cy="2438400"/>
          </a:xfrm>
          <a:prstGeom prst="rect">
            <a:avLst/>
          </a:prstGeom>
          <a:noFill/>
        </p:spPr>
      </p:pic>
      <p:pic>
        <p:nvPicPr>
          <p:cNvPr id="1060" name="Picture 36" descr="F:\Report\results\common\exp0013_base_S\test_latest\images\2020-05-25-11-56-42_synthesized.png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7678216" y="6525344"/>
            <a:ext cx="2438400" cy="2438400"/>
          </a:xfrm>
          <a:prstGeom prst="rect">
            <a:avLst/>
          </a:prstGeom>
          <a:noFill/>
        </p:spPr>
      </p:pic>
      <p:pic>
        <p:nvPicPr>
          <p:cNvPr id="1064" name="Picture 40" descr="F:\Report\results\common\exp0011_baseline_deform\test_latest\images\2020-05-25-11-56-42_synthesized_deform.png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5118810" y="6525344"/>
            <a:ext cx="2438400" cy="2438400"/>
          </a:xfrm>
          <a:prstGeom prst="rect">
            <a:avLst/>
          </a:prstGeom>
          <a:noFill/>
        </p:spPr>
      </p:pic>
      <p:pic>
        <p:nvPicPr>
          <p:cNvPr id="1066" name="Picture 42" descr="F:\Report\results\common\exp0011_baseline\test_latest\images\2020-05-25-11-56-42_synthesized_deform.png"/>
          <p:cNvPicPr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2559405" y="6525344"/>
            <a:ext cx="2438400" cy="2438400"/>
          </a:xfrm>
          <a:prstGeom prst="rect">
            <a:avLst/>
          </a:prstGeom>
          <a:noFill/>
        </p:spPr>
      </p:pic>
      <p:sp>
        <p:nvSpPr>
          <p:cNvPr id="25" name="TextBox 24"/>
          <p:cNvSpPr txBox="1"/>
          <p:nvPr/>
        </p:nvSpPr>
        <p:spPr>
          <a:xfrm>
            <a:off x="594475" y="9045624"/>
            <a:ext cx="14318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>
                <a:latin typeface="Times New Roman" pitchFamily="18" charset="0"/>
                <a:cs typeface="Times New Roman" pitchFamily="18" charset="0"/>
              </a:rPr>
              <a:t>(a) Input</a:t>
            </a:r>
            <a:endParaRPr lang="zh-CN" altLang="en-US" sz="2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771800" y="9045624"/>
            <a:ext cx="19271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>
                <a:latin typeface="Times New Roman" pitchFamily="18" charset="0"/>
                <a:cs typeface="Times New Roman" pitchFamily="18" charset="0"/>
              </a:rPr>
              <a:t>(b) Baseline</a:t>
            </a:r>
            <a:endParaRPr lang="zh-CN" altLang="en-US" sz="2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706812" y="9045624"/>
            <a:ext cx="31438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>
                <a:latin typeface="Times New Roman" pitchFamily="18" charset="0"/>
                <a:cs typeface="Times New Roman" pitchFamily="18" charset="0"/>
              </a:rPr>
              <a:t>(c) </a:t>
            </a:r>
            <a:r>
              <a:rPr lang="en-US" altLang="zh-CN" sz="2800" dirty="0" err="1" smtClean="0">
                <a:latin typeface="Times New Roman" pitchFamily="18" charset="0"/>
                <a:cs typeface="Times New Roman" pitchFamily="18" charset="0"/>
              </a:rPr>
              <a:t>Baseline_deform</a:t>
            </a:r>
            <a:endParaRPr lang="zh-CN" altLang="en-US" sz="2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8227323" y="9045624"/>
            <a:ext cx="13933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>
                <a:latin typeface="Times New Roman" pitchFamily="18" charset="0"/>
                <a:cs typeface="Times New Roman" pitchFamily="18" charset="0"/>
              </a:rPr>
              <a:t>(d) Ours</a:t>
            </a:r>
            <a:endParaRPr lang="zh-CN" altLang="en-US" sz="28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C7EDCC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</TotalTime>
  <Words>65</Words>
  <Application>Microsoft Office PowerPoint</Application>
  <PresentationFormat>全屏显示(4:3)</PresentationFormat>
  <Paragraphs>27</Paragraphs>
  <Slides>5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5</vt:i4>
      </vt:variant>
    </vt:vector>
  </HeadingPairs>
  <TitlesOfParts>
    <vt:vector size="6" baseType="lpstr">
      <vt:lpstr>Office 主题</vt:lpstr>
      <vt:lpstr>幻灯片 1</vt:lpstr>
      <vt:lpstr>幻灯片 2</vt:lpstr>
      <vt:lpstr>幻灯片 3</vt:lpstr>
      <vt:lpstr>幻灯片 4</vt:lpstr>
      <vt:lpstr>幻灯片 5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琳琳</dc:creator>
  <cp:lastModifiedBy>李宇航</cp:lastModifiedBy>
  <cp:revision>10</cp:revision>
  <dcterms:created xsi:type="dcterms:W3CDTF">2020-05-25T01:55:19Z</dcterms:created>
  <dcterms:modified xsi:type="dcterms:W3CDTF">2020-05-25T06:44:50Z</dcterms:modified>
</cp:coreProperties>
</file>